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unito" charset="1" panose="00000500000000000000"/>
      <p:regular r:id="rId16"/>
    </p:embeddedFont>
    <p:embeddedFont>
      <p:font typeface="Nunito Bold" charset="1" panose="00000800000000000000"/>
      <p:regular r:id="rId17"/>
    </p:embeddedFont>
    <p:embeddedFont>
      <p:font typeface="Nunito Bold Italics" charset="1" panose="00000000000000000000"/>
      <p:regular r:id="rId18"/>
    </p:embeddedFont>
    <p:embeddedFont>
      <p:font typeface="Nunito Light" charset="1" panose="00000400000000000000"/>
      <p:regular r:id="rId19"/>
    </p:embeddedFont>
    <p:embeddedFont>
      <p:font typeface="Nunito Heavy" charset="1" panose="00000000000000000000"/>
      <p:regular r:id="rId20"/>
    </p:embeddedFont>
    <p:embeddedFont>
      <p:font typeface="Nunito Heavy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1639313" y="-1138335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08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6125738" y="4972394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08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1684" y="-1081257"/>
            <a:ext cx="5106471" cy="4819232"/>
          </a:xfrm>
          <a:custGeom>
            <a:avLst/>
            <a:gdLst/>
            <a:ahLst/>
            <a:cxnLst/>
            <a:rect r="r" b="b" t="t" l="l"/>
            <a:pathLst>
              <a:path h="4819232" w="5106471">
                <a:moveTo>
                  <a:pt x="0" y="0"/>
                </a:moveTo>
                <a:lnTo>
                  <a:pt x="5106470" y="0"/>
                </a:lnTo>
                <a:lnTo>
                  <a:pt x="5106470" y="4819232"/>
                </a:lnTo>
                <a:lnTo>
                  <a:pt x="0" y="481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35569">
            <a:off x="16492508" y="906385"/>
            <a:ext cx="2294978" cy="2214653"/>
          </a:xfrm>
          <a:custGeom>
            <a:avLst/>
            <a:gdLst/>
            <a:ahLst/>
            <a:cxnLst/>
            <a:rect r="r" b="b" t="t" l="l"/>
            <a:pathLst>
              <a:path h="2214653" w="2294978">
                <a:moveTo>
                  <a:pt x="0" y="0"/>
                </a:moveTo>
                <a:lnTo>
                  <a:pt x="2294977" y="0"/>
                </a:lnTo>
                <a:lnTo>
                  <a:pt x="2294977" y="2214654"/>
                </a:lnTo>
                <a:lnTo>
                  <a:pt x="0" y="2214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4786" y="2788926"/>
            <a:ext cx="12318427" cy="5442505"/>
          </a:xfrm>
          <a:custGeom>
            <a:avLst/>
            <a:gdLst/>
            <a:ahLst/>
            <a:cxnLst/>
            <a:rect r="r" b="b" t="t" l="l"/>
            <a:pathLst>
              <a:path h="5442505" w="12318427">
                <a:moveTo>
                  <a:pt x="0" y="0"/>
                </a:moveTo>
                <a:lnTo>
                  <a:pt x="12318428" y="0"/>
                </a:lnTo>
                <a:lnTo>
                  <a:pt x="12318428" y="5442505"/>
                </a:lnTo>
                <a:lnTo>
                  <a:pt x="0" y="5442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24301">
            <a:off x="312707" y="7008722"/>
            <a:ext cx="1647573" cy="1589908"/>
          </a:xfrm>
          <a:custGeom>
            <a:avLst/>
            <a:gdLst/>
            <a:ahLst/>
            <a:cxnLst/>
            <a:rect r="r" b="b" t="t" l="l"/>
            <a:pathLst>
              <a:path h="1589908" w="1647573">
                <a:moveTo>
                  <a:pt x="0" y="0"/>
                </a:moveTo>
                <a:lnTo>
                  <a:pt x="1647573" y="0"/>
                </a:lnTo>
                <a:lnTo>
                  <a:pt x="1647573" y="1589907"/>
                </a:lnTo>
                <a:lnTo>
                  <a:pt x="0" y="1589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7560">
            <a:off x="15188808" y="6611440"/>
            <a:ext cx="1847919" cy="4114800"/>
          </a:xfrm>
          <a:custGeom>
            <a:avLst/>
            <a:gdLst/>
            <a:ahLst/>
            <a:cxnLst/>
            <a:rect r="r" b="b" t="t" l="l"/>
            <a:pathLst>
              <a:path h="4114800" w="1847919">
                <a:moveTo>
                  <a:pt x="0" y="0"/>
                </a:moveTo>
                <a:lnTo>
                  <a:pt x="1847919" y="0"/>
                </a:lnTo>
                <a:lnTo>
                  <a:pt x="1847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23514" y="3775609"/>
            <a:ext cx="7440971" cy="151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4"/>
              </a:lnSpc>
            </a:pPr>
            <a:r>
              <a:rPr lang="en-US" sz="8924">
                <a:solidFill>
                  <a:srgbClr val="000000"/>
                </a:solidFill>
                <a:latin typeface="Canva Sans Bold"/>
              </a:rPr>
              <a:t>PIZZA 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90453" y="6078432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Presentation by Sachin Singh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3B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2117836" y="-1824397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5647215" y="4286332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5323">
            <a:off x="1374144" y="3100753"/>
            <a:ext cx="13697709" cy="6051897"/>
          </a:xfrm>
          <a:custGeom>
            <a:avLst/>
            <a:gdLst/>
            <a:ahLst/>
            <a:cxnLst/>
            <a:rect r="r" b="b" t="t" l="l"/>
            <a:pathLst>
              <a:path h="6051897" w="13697709">
                <a:moveTo>
                  <a:pt x="0" y="0"/>
                </a:moveTo>
                <a:lnTo>
                  <a:pt x="13697709" y="0"/>
                </a:lnTo>
                <a:lnTo>
                  <a:pt x="13697709" y="6051897"/>
                </a:lnTo>
                <a:lnTo>
                  <a:pt x="0" y="6051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659603" y="-34851"/>
            <a:ext cx="4397246" cy="4751549"/>
          </a:xfrm>
          <a:custGeom>
            <a:avLst/>
            <a:gdLst/>
            <a:ahLst/>
            <a:cxnLst/>
            <a:rect r="r" b="b" t="t" l="l"/>
            <a:pathLst>
              <a:path h="4751549" w="4397246">
                <a:moveTo>
                  <a:pt x="4397246" y="0"/>
                </a:moveTo>
                <a:lnTo>
                  <a:pt x="0" y="0"/>
                </a:lnTo>
                <a:lnTo>
                  <a:pt x="0" y="4751549"/>
                </a:lnTo>
                <a:lnTo>
                  <a:pt x="4397246" y="4751549"/>
                </a:lnTo>
                <a:lnTo>
                  <a:pt x="43972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44029" y="4868747"/>
            <a:ext cx="5208792" cy="4744736"/>
          </a:xfrm>
          <a:custGeom>
            <a:avLst/>
            <a:gdLst/>
            <a:ahLst/>
            <a:cxnLst/>
            <a:rect r="r" b="b" t="t" l="l"/>
            <a:pathLst>
              <a:path h="4744736" w="5208792">
                <a:moveTo>
                  <a:pt x="0" y="0"/>
                </a:moveTo>
                <a:lnTo>
                  <a:pt x="5208792" y="0"/>
                </a:lnTo>
                <a:lnTo>
                  <a:pt x="5208792" y="4744736"/>
                </a:lnTo>
                <a:lnTo>
                  <a:pt x="0" y="4744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24301">
            <a:off x="663784" y="3075030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20771">
            <a:off x="15861190" y="7554825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0168" y="3520947"/>
            <a:ext cx="11199231" cy="2391503"/>
          </a:xfrm>
          <a:custGeom>
            <a:avLst/>
            <a:gdLst/>
            <a:ahLst/>
            <a:cxnLst/>
            <a:rect r="r" b="b" t="t" l="l"/>
            <a:pathLst>
              <a:path h="2391503" w="11199231">
                <a:moveTo>
                  <a:pt x="0" y="0"/>
                </a:moveTo>
                <a:lnTo>
                  <a:pt x="11199231" y="0"/>
                </a:lnTo>
                <a:lnTo>
                  <a:pt x="11199231" y="2391502"/>
                </a:lnTo>
                <a:lnTo>
                  <a:pt x="0" y="2391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65439" y="6892666"/>
            <a:ext cx="4588688" cy="1670639"/>
          </a:xfrm>
          <a:custGeom>
            <a:avLst/>
            <a:gdLst/>
            <a:ahLst/>
            <a:cxnLst/>
            <a:rect r="r" b="b" t="t" l="l"/>
            <a:pathLst>
              <a:path h="1670639" w="4588688">
                <a:moveTo>
                  <a:pt x="0" y="0"/>
                </a:moveTo>
                <a:lnTo>
                  <a:pt x="4588689" y="0"/>
                </a:lnTo>
                <a:lnTo>
                  <a:pt x="4588689" y="1670639"/>
                </a:lnTo>
                <a:lnTo>
                  <a:pt x="0" y="16706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8793" y="163778"/>
            <a:ext cx="15241558" cy="280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FFFFFF"/>
                </a:solidFill>
                <a:latin typeface="Montserrat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49367">
            <a:off x="529671" y="1202132"/>
            <a:ext cx="1268107" cy="2057400"/>
          </a:xfrm>
          <a:custGeom>
            <a:avLst/>
            <a:gdLst/>
            <a:ahLst/>
            <a:cxnLst/>
            <a:rect r="r" b="b" t="t" l="l"/>
            <a:pathLst>
              <a:path h="2057400" w="1268107">
                <a:moveTo>
                  <a:pt x="0" y="0"/>
                </a:moveTo>
                <a:lnTo>
                  <a:pt x="1268107" y="0"/>
                </a:lnTo>
                <a:lnTo>
                  <a:pt x="126810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6327">
            <a:off x="3485107" y="-1468655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8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1999">
            <a:off x="-4279944" y="4642074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6"/>
                </a:lnTo>
                <a:lnTo>
                  <a:pt x="0" y="688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8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5323">
            <a:off x="1142853" y="3161196"/>
            <a:ext cx="13743019" cy="6071916"/>
          </a:xfrm>
          <a:custGeom>
            <a:avLst/>
            <a:gdLst/>
            <a:ahLst/>
            <a:cxnLst/>
            <a:rect r="r" b="b" t="t" l="l"/>
            <a:pathLst>
              <a:path h="6071916" w="13743019">
                <a:moveTo>
                  <a:pt x="0" y="0"/>
                </a:moveTo>
                <a:lnTo>
                  <a:pt x="13743019" y="0"/>
                </a:lnTo>
                <a:lnTo>
                  <a:pt x="13743019" y="6071916"/>
                </a:lnTo>
                <a:lnTo>
                  <a:pt x="0" y="6071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52026">
            <a:off x="14373387" y="4109374"/>
            <a:ext cx="3199952" cy="4367180"/>
          </a:xfrm>
          <a:custGeom>
            <a:avLst/>
            <a:gdLst/>
            <a:ahLst/>
            <a:cxnLst/>
            <a:rect r="r" b="b" t="t" l="l"/>
            <a:pathLst>
              <a:path h="4367180" w="3199952">
                <a:moveTo>
                  <a:pt x="0" y="0"/>
                </a:moveTo>
                <a:lnTo>
                  <a:pt x="3199952" y="0"/>
                </a:lnTo>
                <a:lnTo>
                  <a:pt x="3199952" y="4367180"/>
                </a:lnTo>
                <a:lnTo>
                  <a:pt x="0" y="4367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2379" y="87759"/>
            <a:ext cx="13377849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Determine the top 3 most ordered pizza types based on revenue.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880297">
            <a:off x="12971754" y="1581857"/>
            <a:ext cx="2068228" cy="1883968"/>
          </a:xfrm>
          <a:custGeom>
            <a:avLst/>
            <a:gdLst/>
            <a:ahLst/>
            <a:cxnLst/>
            <a:rect r="r" b="b" t="t" l="l"/>
            <a:pathLst>
              <a:path h="1883968" w="2068228">
                <a:moveTo>
                  <a:pt x="0" y="0"/>
                </a:moveTo>
                <a:lnTo>
                  <a:pt x="2068228" y="0"/>
                </a:lnTo>
                <a:lnTo>
                  <a:pt x="2068228" y="1883967"/>
                </a:lnTo>
                <a:lnTo>
                  <a:pt x="0" y="1883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2758" y="3497835"/>
            <a:ext cx="12394794" cy="2699320"/>
          </a:xfrm>
          <a:custGeom>
            <a:avLst/>
            <a:gdLst/>
            <a:ahLst/>
            <a:cxnLst/>
            <a:rect r="r" b="b" t="t" l="l"/>
            <a:pathLst>
              <a:path h="2699320" w="12394794">
                <a:moveTo>
                  <a:pt x="0" y="0"/>
                </a:moveTo>
                <a:lnTo>
                  <a:pt x="12394794" y="0"/>
                </a:lnTo>
                <a:lnTo>
                  <a:pt x="12394794" y="2699319"/>
                </a:lnTo>
                <a:lnTo>
                  <a:pt x="0" y="2699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50" r="-4093" b="-105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71431" y="6840295"/>
            <a:ext cx="4877447" cy="2082706"/>
          </a:xfrm>
          <a:custGeom>
            <a:avLst/>
            <a:gdLst/>
            <a:ahLst/>
            <a:cxnLst/>
            <a:rect r="r" b="b" t="t" l="l"/>
            <a:pathLst>
              <a:path h="2082706" w="4877447">
                <a:moveTo>
                  <a:pt x="0" y="0"/>
                </a:moveTo>
                <a:lnTo>
                  <a:pt x="4877448" y="0"/>
                </a:lnTo>
                <a:lnTo>
                  <a:pt x="4877448" y="2082706"/>
                </a:lnTo>
                <a:lnTo>
                  <a:pt x="0" y="2082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0813" y="-2075468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5323">
            <a:off x="485549" y="2383873"/>
            <a:ext cx="14901518" cy="6583762"/>
          </a:xfrm>
          <a:custGeom>
            <a:avLst/>
            <a:gdLst/>
            <a:ahLst/>
            <a:cxnLst/>
            <a:rect r="r" b="b" t="t" l="l"/>
            <a:pathLst>
              <a:path h="6583762" w="14901518">
                <a:moveTo>
                  <a:pt x="0" y="0"/>
                </a:moveTo>
                <a:lnTo>
                  <a:pt x="14901518" y="0"/>
                </a:lnTo>
                <a:lnTo>
                  <a:pt x="14901518" y="6583761"/>
                </a:lnTo>
                <a:lnTo>
                  <a:pt x="0" y="6583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1130" y="-1196147"/>
            <a:ext cx="6176605" cy="6165375"/>
          </a:xfrm>
          <a:custGeom>
            <a:avLst/>
            <a:gdLst/>
            <a:ahLst/>
            <a:cxnLst/>
            <a:rect r="r" b="b" t="t" l="l"/>
            <a:pathLst>
              <a:path h="6165375" w="6176605">
                <a:moveTo>
                  <a:pt x="0" y="0"/>
                </a:moveTo>
                <a:lnTo>
                  <a:pt x="6176605" y="0"/>
                </a:lnTo>
                <a:lnTo>
                  <a:pt x="6176605" y="6165374"/>
                </a:lnTo>
                <a:lnTo>
                  <a:pt x="0" y="6165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20771">
            <a:off x="14716272" y="6241102"/>
            <a:ext cx="1589143" cy="1533523"/>
          </a:xfrm>
          <a:custGeom>
            <a:avLst/>
            <a:gdLst/>
            <a:ahLst/>
            <a:cxnLst/>
            <a:rect r="r" b="b" t="t" l="l"/>
            <a:pathLst>
              <a:path h="1533523" w="1589143">
                <a:moveTo>
                  <a:pt x="0" y="0"/>
                </a:moveTo>
                <a:lnTo>
                  <a:pt x="1589143" y="0"/>
                </a:lnTo>
                <a:lnTo>
                  <a:pt x="1589143" y="1533522"/>
                </a:lnTo>
                <a:lnTo>
                  <a:pt x="0" y="1533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43438">
            <a:off x="218444" y="233606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696705">
            <a:off x="720120" y="7804771"/>
            <a:ext cx="1770611" cy="2126860"/>
          </a:xfrm>
          <a:custGeom>
            <a:avLst/>
            <a:gdLst/>
            <a:ahLst/>
            <a:cxnLst/>
            <a:rect r="r" b="b" t="t" l="l"/>
            <a:pathLst>
              <a:path h="2126860" w="1770611">
                <a:moveTo>
                  <a:pt x="0" y="0"/>
                </a:moveTo>
                <a:lnTo>
                  <a:pt x="1770611" y="0"/>
                </a:lnTo>
                <a:lnTo>
                  <a:pt x="1770611" y="2126859"/>
                </a:lnTo>
                <a:lnTo>
                  <a:pt x="0" y="2126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158485"/>
            <a:ext cx="11538406" cy="4034499"/>
          </a:xfrm>
          <a:custGeom>
            <a:avLst/>
            <a:gdLst/>
            <a:ahLst/>
            <a:cxnLst/>
            <a:rect r="r" b="b" t="t" l="l"/>
            <a:pathLst>
              <a:path h="4034499" w="11538406">
                <a:moveTo>
                  <a:pt x="0" y="0"/>
                </a:moveTo>
                <a:lnTo>
                  <a:pt x="11538406" y="0"/>
                </a:lnTo>
                <a:lnTo>
                  <a:pt x="11538406" y="4034499"/>
                </a:lnTo>
                <a:lnTo>
                  <a:pt x="0" y="4034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61954" y="6716673"/>
            <a:ext cx="3203850" cy="2690412"/>
          </a:xfrm>
          <a:custGeom>
            <a:avLst/>
            <a:gdLst/>
            <a:ahLst/>
            <a:cxnLst/>
            <a:rect r="r" b="b" t="t" l="l"/>
            <a:pathLst>
              <a:path h="2690412" w="3203850">
                <a:moveTo>
                  <a:pt x="0" y="0"/>
                </a:moveTo>
                <a:lnTo>
                  <a:pt x="3203849" y="0"/>
                </a:lnTo>
                <a:lnTo>
                  <a:pt x="3203849" y="2690412"/>
                </a:lnTo>
                <a:lnTo>
                  <a:pt x="0" y="2690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6861" y="680444"/>
            <a:ext cx="13784585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9403" y="-2269847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5323">
            <a:off x="741677" y="2914786"/>
            <a:ext cx="13928417" cy="6153828"/>
          </a:xfrm>
          <a:custGeom>
            <a:avLst/>
            <a:gdLst/>
            <a:ahLst/>
            <a:cxnLst/>
            <a:rect r="r" b="b" t="t" l="l"/>
            <a:pathLst>
              <a:path h="6153828" w="13928417">
                <a:moveTo>
                  <a:pt x="0" y="0"/>
                </a:moveTo>
                <a:lnTo>
                  <a:pt x="13928417" y="0"/>
                </a:lnTo>
                <a:lnTo>
                  <a:pt x="13928417" y="6153828"/>
                </a:lnTo>
                <a:lnTo>
                  <a:pt x="0" y="615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9831">
            <a:off x="-1201255" y="-1717"/>
            <a:ext cx="3988910" cy="3345698"/>
          </a:xfrm>
          <a:custGeom>
            <a:avLst/>
            <a:gdLst/>
            <a:ahLst/>
            <a:cxnLst/>
            <a:rect r="r" b="b" t="t" l="l"/>
            <a:pathLst>
              <a:path h="3345698" w="3988910">
                <a:moveTo>
                  <a:pt x="0" y="0"/>
                </a:moveTo>
                <a:lnTo>
                  <a:pt x="3988909" y="0"/>
                </a:lnTo>
                <a:lnTo>
                  <a:pt x="3988909" y="3345698"/>
                </a:lnTo>
                <a:lnTo>
                  <a:pt x="0" y="334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79944">
            <a:off x="13278547" y="5101297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3" y="0"/>
                </a:lnTo>
                <a:lnTo>
                  <a:pt x="4705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827526"/>
            <a:ext cx="11388242" cy="3273432"/>
          </a:xfrm>
          <a:custGeom>
            <a:avLst/>
            <a:gdLst/>
            <a:ahLst/>
            <a:cxnLst/>
            <a:rect r="r" b="b" t="t" l="l"/>
            <a:pathLst>
              <a:path h="3273432" w="11388242">
                <a:moveTo>
                  <a:pt x="0" y="0"/>
                </a:moveTo>
                <a:lnTo>
                  <a:pt x="11388242" y="0"/>
                </a:lnTo>
                <a:lnTo>
                  <a:pt x="11388242" y="3273432"/>
                </a:lnTo>
                <a:lnTo>
                  <a:pt x="0" y="3273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8635" y="5143500"/>
            <a:ext cx="3005449" cy="3752919"/>
          </a:xfrm>
          <a:custGeom>
            <a:avLst/>
            <a:gdLst/>
            <a:ahLst/>
            <a:cxnLst/>
            <a:rect r="r" b="b" t="t" l="l"/>
            <a:pathLst>
              <a:path h="3752919" w="3005449">
                <a:moveTo>
                  <a:pt x="0" y="0"/>
                </a:moveTo>
                <a:lnTo>
                  <a:pt x="3005450" y="0"/>
                </a:lnTo>
                <a:lnTo>
                  <a:pt x="3005450" y="3752919"/>
                </a:lnTo>
                <a:lnTo>
                  <a:pt x="0" y="37529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73441" y="322837"/>
            <a:ext cx="12157643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3190951" y="-1491096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2" y="0"/>
                </a:lnTo>
                <a:lnTo>
                  <a:pt x="17028612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4574100" y="4619633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3379" y="2926933"/>
            <a:ext cx="14094787" cy="5731568"/>
          </a:xfrm>
          <a:custGeom>
            <a:avLst/>
            <a:gdLst/>
            <a:ahLst/>
            <a:cxnLst/>
            <a:rect r="r" b="b" t="t" l="l"/>
            <a:pathLst>
              <a:path h="5731568" w="14094787">
                <a:moveTo>
                  <a:pt x="0" y="0"/>
                </a:moveTo>
                <a:lnTo>
                  <a:pt x="14094787" y="0"/>
                </a:lnTo>
                <a:lnTo>
                  <a:pt x="14094787" y="5731568"/>
                </a:lnTo>
                <a:lnTo>
                  <a:pt x="0" y="5731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5344" y="99864"/>
            <a:ext cx="4567067" cy="3230162"/>
          </a:xfrm>
          <a:custGeom>
            <a:avLst/>
            <a:gdLst/>
            <a:ahLst/>
            <a:cxnLst/>
            <a:rect r="r" b="b" t="t" l="l"/>
            <a:pathLst>
              <a:path h="3230162" w="4567067">
                <a:moveTo>
                  <a:pt x="0" y="0"/>
                </a:moveTo>
                <a:lnTo>
                  <a:pt x="4567067" y="0"/>
                </a:lnTo>
                <a:lnTo>
                  <a:pt x="4567067" y="3230162"/>
                </a:lnTo>
                <a:lnTo>
                  <a:pt x="0" y="3230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0914" y="5849677"/>
            <a:ext cx="3721828" cy="2632348"/>
          </a:xfrm>
          <a:custGeom>
            <a:avLst/>
            <a:gdLst/>
            <a:ahLst/>
            <a:cxnLst/>
            <a:rect r="r" b="b" t="t" l="l"/>
            <a:pathLst>
              <a:path h="2632348" w="3721828">
                <a:moveTo>
                  <a:pt x="0" y="0"/>
                </a:moveTo>
                <a:lnTo>
                  <a:pt x="3721828" y="0"/>
                </a:lnTo>
                <a:lnTo>
                  <a:pt x="3721828" y="2632347"/>
                </a:lnTo>
                <a:lnTo>
                  <a:pt x="0" y="263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7483">
            <a:off x="15721834" y="5994796"/>
            <a:ext cx="1551660" cy="3455113"/>
          </a:xfrm>
          <a:custGeom>
            <a:avLst/>
            <a:gdLst/>
            <a:ahLst/>
            <a:cxnLst/>
            <a:rect r="r" b="b" t="t" l="l"/>
            <a:pathLst>
              <a:path h="3455113" w="1551660">
                <a:moveTo>
                  <a:pt x="0" y="0"/>
                </a:moveTo>
                <a:lnTo>
                  <a:pt x="1551660" y="0"/>
                </a:lnTo>
                <a:lnTo>
                  <a:pt x="1551660" y="3455113"/>
                </a:lnTo>
                <a:lnTo>
                  <a:pt x="0" y="3455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3379" y="3077528"/>
            <a:ext cx="12126058" cy="3081211"/>
          </a:xfrm>
          <a:custGeom>
            <a:avLst/>
            <a:gdLst/>
            <a:ahLst/>
            <a:cxnLst/>
            <a:rect r="r" b="b" t="t" l="l"/>
            <a:pathLst>
              <a:path h="3081211" w="12126058">
                <a:moveTo>
                  <a:pt x="0" y="0"/>
                </a:moveTo>
                <a:lnTo>
                  <a:pt x="12126058" y="0"/>
                </a:lnTo>
                <a:lnTo>
                  <a:pt x="12126058" y="3081211"/>
                </a:lnTo>
                <a:lnTo>
                  <a:pt x="0" y="3081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0707" y="4618133"/>
            <a:ext cx="4954637" cy="4337190"/>
          </a:xfrm>
          <a:custGeom>
            <a:avLst/>
            <a:gdLst/>
            <a:ahLst/>
            <a:cxnLst/>
            <a:rect r="r" b="b" t="t" l="l"/>
            <a:pathLst>
              <a:path h="4337190" w="4954637">
                <a:moveTo>
                  <a:pt x="0" y="0"/>
                </a:moveTo>
                <a:lnTo>
                  <a:pt x="4954637" y="0"/>
                </a:lnTo>
                <a:lnTo>
                  <a:pt x="4954637" y="4337190"/>
                </a:lnTo>
                <a:lnTo>
                  <a:pt x="0" y="4337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6174" y="-14436"/>
            <a:ext cx="14598055" cy="374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Determine the top 3 most ordered pizza types based on revenue for each pizza category.</a:t>
            </a:r>
          </a:p>
          <a:p>
            <a:pPr algn="l">
              <a:lnSpc>
                <a:spcPts val="751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3B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0531" y="-2848843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5175161" y="4179477"/>
            <a:ext cx="8578428" cy="7409617"/>
          </a:xfrm>
          <a:custGeom>
            <a:avLst/>
            <a:gdLst/>
            <a:ahLst/>
            <a:cxnLst/>
            <a:rect r="r" b="b" t="t" l="l"/>
            <a:pathLst>
              <a:path h="7409617" w="8578428">
                <a:moveTo>
                  <a:pt x="8578428" y="0"/>
                </a:moveTo>
                <a:lnTo>
                  <a:pt x="0" y="0"/>
                </a:lnTo>
                <a:lnTo>
                  <a:pt x="0" y="7409617"/>
                </a:lnTo>
                <a:lnTo>
                  <a:pt x="8578428" y="7409617"/>
                </a:lnTo>
                <a:lnTo>
                  <a:pt x="85784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2475" y="1926179"/>
            <a:ext cx="16796825" cy="158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5"/>
              </a:lnSpc>
            </a:pPr>
            <a:r>
              <a:rPr lang="en-US" sz="9311">
                <a:solidFill>
                  <a:srgbClr val="FFFFFF"/>
                </a:solidFill>
                <a:latin typeface="Montserrat Bold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5391" y="777516"/>
            <a:ext cx="2068228" cy="1883968"/>
          </a:xfrm>
          <a:custGeom>
            <a:avLst/>
            <a:gdLst/>
            <a:ahLst/>
            <a:cxnLst/>
            <a:rect r="r" b="b" t="t" l="l"/>
            <a:pathLst>
              <a:path h="1883968" w="2068228">
                <a:moveTo>
                  <a:pt x="0" y="0"/>
                </a:moveTo>
                <a:lnTo>
                  <a:pt x="2068228" y="0"/>
                </a:lnTo>
                <a:lnTo>
                  <a:pt x="2068228" y="1883968"/>
                </a:lnTo>
                <a:lnTo>
                  <a:pt x="0" y="1883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518673" y="6689148"/>
            <a:ext cx="2068228" cy="1883968"/>
          </a:xfrm>
          <a:custGeom>
            <a:avLst/>
            <a:gdLst/>
            <a:ahLst/>
            <a:cxnLst/>
            <a:rect r="r" b="b" t="t" l="l"/>
            <a:pathLst>
              <a:path h="1883968" w="2068228">
                <a:moveTo>
                  <a:pt x="2068228" y="1883968"/>
                </a:moveTo>
                <a:lnTo>
                  <a:pt x="0" y="1883968"/>
                </a:lnTo>
                <a:lnTo>
                  <a:pt x="0" y="0"/>
                </a:lnTo>
                <a:lnTo>
                  <a:pt x="2068228" y="0"/>
                </a:lnTo>
                <a:lnTo>
                  <a:pt x="2068228" y="18839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1639313" y="-1138335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08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6125738" y="4972394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08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1684" y="-1081257"/>
            <a:ext cx="5106471" cy="4819232"/>
          </a:xfrm>
          <a:custGeom>
            <a:avLst/>
            <a:gdLst/>
            <a:ahLst/>
            <a:cxnLst/>
            <a:rect r="r" b="b" t="t" l="l"/>
            <a:pathLst>
              <a:path h="4819232" w="5106471">
                <a:moveTo>
                  <a:pt x="0" y="0"/>
                </a:moveTo>
                <a:lnTo>
                  <a:pt x="5106470" y="0"/>
                </a:lnTo>
                <a:lnTo>
                  <a:pt x="5106470" y="4819232"/>
                </a:lnTo>
                <a:lnTo>
                  <a:pt x="0" y="481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35569">
            <a:off x="16492508" y="906385"/>
            <a:ext cx="2294978" cy="2214653"/>
          </a:xfrm>
          <a:custGeom>
            <a:avLst/>
            <a:gdLst/>
            <a:ahLst/>
            <a:cxnLst/>
            <a:rect r="r" b="b" t="t" l="l"/>
            <a:pathLst>
              <a:path h="2214653" w="2294978">
                <a:moveTo>
                  <a:pt x="0" y="0"/>
                </a:moveTo>
                <a:lnTo>
                  <a:pt x="2294977" y="0"/>
                </a:lnTo>
                <a:lnTo>
                  <a:pt x="2294977" y="2214654"/>
                </a:lnTo>
                <a:lnTo>
                  <a:pt x="0" y="2214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801" y="2427548"/>
            <a:ext cx="14822896" cy="6549025"/>
          </a:xfrm>
          <a:custGeom>
            <a:avLst/>
            <a:gdLst/>
            <a:ahLst/>
            <a:cxnLst/>
            <a:rect r="r" b="b" t="t" l="l"/>
            <a:pathLst>
              <a:path h="6549025" w="14822896">
                <a:moveTo>
                  <a:pt x="0" y="0"/>
                </a:moveTo>
                <a:lnTo>
                  <a:pt x="14822896" y="0"/>
                </a:lnTo>
                <a:lnTo>
                  <a:pt x="14822896" y="6549025"/>
                </a:lnTo>
                <a:lnTo>
                  <a:pt x="0" y="6549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24301">
            <a:off x="312707" y="7008722"/>
            <a:ext cx="1647573" cy="1589908"/>
          </a:xfrm>
          <a:custGeom>
            <a:avLst/>
            <a:gdLst/>
            <a:ahLst/>
            <a:cxnLst/>
            <a:rect r="r" b="b" t="t" l="l"/>
            <a:pathLst>
              <a:path h="1589908" w="1647573">
                <a:moveTo>
                  <a:pt x="0" y="0"/>
                </a:moveTo>
                <a:lnTo>
                  <a:pt x="1647573" y="0"/>
                </a:lnTo>
                <a:lnTo>
                  <a:pt x="1647573" y="1589907"/>
                </a:lnTo>
                <a:lnTo>
                  <a:pt x="0" y="1589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7560">
            <a:off x="15188808" y="6611440"/>
            <a:ext cx="1847919" cy="4114800"/>
          </a:xfrm>
          <a:custGeom>
            <a:avLst/>
            <a:gdLst/>
            <a:ahLst/>
            <a:cxnLst/>
            <a:rect r="r" b="b" t="t" l="l"/>
            <a:pathLst>
              <a:path h="4114800" w="1847919">
                <a:moveTo>
                  <a:pt x="0" y="0"/>
                </a:moveTo>
                <a:lnTo>
                  <a:pt x="1847919" y="0"/>
                </a:lnTo>
                <a:lnTo>
                  <a:pt x="1847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4786" y="4263602"/>
            <a:ext cx="11256507" cy="1438458"/>
          </a:xfrm>
          <a:custGeom>
            <a:avLst/>
            <a:gdLst/>
            <a:ahLst/>
            <a:cxnLst/>
            <a:rect r="r" b="b" t="t" l="l"/>
            <a:pathLst>
              <a:path h="1438458" w="11256507">
                <a:moveTo>
                  <a:pt x="0" y="0"/>
                </a:moveTo>
                <a:lnTo>
                  <a:pt x="11256508" y="0"/>
                </a:lnTo>
                <a:lnTo>
                  <a:pt x="11256508" y="1438458"/>
                </a:lnTo>
                <a:lnTo>
                  <a:pt x="0" y="143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44644" y="6664546"/>
            <a:ext cx="4336792" cy="1749501"/>
          </a:xfrm>
          <a:custGeom>
            <a:avLst/>
            <a:gdLst/>
            <a:ahLst/>
            <a:cxnLst/>
            <a:rect r="r" b="b" t="t" l="l"/>
            <a:pathLst>
              <a:path h="1749501" w="4336792">
                <a:moveTo>
                  <a:pt x="0" y="0"/>
                </a:moveTo>
                <a:lnTo>
                  <a:pt x="4336792" y="0"/>
                </a:lnTo>
                <a:lnTo>
                  <a:pt x="4336792" y="1749501"/>
                </a:lnTo>
                <a:lnTo>
                  <a:pt x="0" y="1749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2571" y="389489"/>
            <a:ext cx="14128539" cy="18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3B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2117836" y="-1824397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5647215" y="4286332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4270" y="173317"/>
            <a:ext cx="13869321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FFFFFF"/>
                </a:solidFill>
                <a:latin typeface="Montserrat Bold"/>
              </a:rPr>
              <a:t>Calculate the total revenue generated from pizza sales.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5323">
            <a:off x="2441825" y="3490541"/>
            <a:ext cx="13697709" cy="6051897"/>
          </a:xfrm>
          <a:custGeom>
            <a:avLst/>
            <a:gdLst/>
            <a:ahLst/>
            <a:cxnLst/>
            <a:rect r="r" b="b" t="t" l="l"/>
            <a:pathLst>
              <a:path h="6051897" w="13697709">
                <a:moveTo>
                  <a:pt x="0" y="0"/>
                </a:moveTo>
                <a:lnTo>
                  <a:pt x="13697709" y="0"/>
                </a:lnTo>
                <a:lnTo>
                  <a:pt x="13697709" y="6051897"/>
                </a:lnTo>
                <a:lnTo>
                  <a:pt x="0" y="6051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335426" y="-294111"/>
            <a:ext cx="4397246" cy="4751549"/>
          </a:xfrm>
          <a:custGeom>
            <a:avLst/>
            <a:gdLst/>
            <a:ahLst/>
            <a:cxnLst/>
            <a:rect r="r" b="b" t="t" l="l"/>
            <a:pathLst>
              <a:path h="4751549" w="4397246">
                <a:moveTo>
                  <a:pt x="4397246" y="0"/>
                </a:moveTo>
                <a:lnTo>
                  <a:pt x="0" y="0"/>
                </a:lnTo>
                <a:lnTo>
                  <a:pt x="0" y="4751549"/>
                </a:lnTo>
                <a:lnTo>
                  <a:pt x="4397246" y="4751549"/>
                </a:lnTo>
                <a:lnTo>
                  <a:pt x="43972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44029" y="4868747"/>
            <a:ext cx="5208792" cy="4744736"/>
          </a:xfrm>
          <a:custGeom>
            <a:avLst/>
            <a:gdLst/>
            <a:ahLst/>
            <a:cxnLst/>
            <a:rect r="r" b="b" t="t" l="l"/>
            <a:pathLst>
              <a:path h="4744736" w="5208792">
                <a:moveTo>
                  <a:pt x="0" y="0"/>
                </a:moveTo>
                <a:lnTo>
                  <a:pt x="5208792" y="0"/>
                </a:lnTo>
                <a:lnTo>
                  <a:pt x="5208792" y="4744736"/>
                </a:lnTo>
                <a:lnTo>
                  <a:pt x="0" y="4744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24301">
            <a:off x="1253479" y="2277706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20771">
            <a:off x="15861190" y="7554825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24433" y="4257084"/>
            <a:ext cx="12535170" cy="1508338"/>
          </a:xfrm>
          <a:custGeom>
            <a:avLst/>
            <a:gdLst/>
            <a:ahLst/>
            <a:cxnLst/>
            <a:rect r="r" b="b" t="t" l="l"/>
            <a:pathLst>
              <a:path h="1508338" w="12535170">
                <a:moveTo>
                  <a:pt x="0" y="0"/>
                </a:moveTo>
                <a:lnTo>
                  <a:pt x="12535170" y="0"/>
                </a:lnTo>
                <a:lnTo>
                  <a:pt x="12535170" y="1508338"/>
                </a:lnTo>
                <a:lnTo>
                  <a:pt x="0" y="1508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781" t="0" r="-178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86414" y="6781886"/>
            <a:ext cx="3715172" cy="1892199"/>
          </a:xfrm>
          <a:custGeom>
            <a:avLst/>
            <a:gdLst/>
            <a:ahLst/>
            <a:cxnLst/>
            <a:rect r="r" b="b" t="t" l="l"/>
            <a:pathLst>
              <a:path h="1892199" w="3715172">
                <a:moveTo>
                  <a:pt x="0" y="0"/>
                </a:moveTo>
                <a:lnTo>
                  <a:pt x="3715172" y="0"/>
                </a:lnTo>
                <a:lnTo>
                  <a:pt x="3715172" y="1892199"/>
                </a:lnTo>
                <a:lnTo>
                  <a:pt x="0" y="18921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49367">
            <a:off x="529671" y="1202132"/>
            <a:ext cx="1268107" cy="2057400"/>
          </a:xfrm>
          <a:custGeom>
            <a:avLst/>
            <a:gdLst/>
            <a:ahLst/>
            <a:cxnLst/>
            <a:rect r="r" b="b" t="t" l="l"/>
            <a:pathLst>
              <a:path h="2057400" w="1268107">
                <a:moveTo>
                  <a:pt x="0" y="0"/>
                </a:moveTo>
                <a:lnTo>
                  <a:pt x="1268107" y="0"/>
                </a:lnTo>
                <a:lnTo>
                  <a:pt x="126810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6327">
            <a:off x="3485107" y="-1468655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8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1999">
            <a:off x="-4279944" y="4642074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6"/>
                </a:lnTo>
                <a:lnTo>
                  <a:pt x="0" y="688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8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5323">
            <a:off x="1073497" y="3390910"/>
            <a:ext cx="13743019" cy="6071916"/>
          </a:xfrm>
          <a:custGeom>
            <a:avLst/>
            <a:gdLst/>
            <a:ahLst/>
            <a:cxnLst/>
            <a:rect r="r" b="b" t="t" l="l"/>
            <a:pathLst>
              <a:path h="6071916" w="13743019">
                <a:moveTo>
                  <a:pt x="0" y="0"/>
                </a:moveTo>
                <a:lnTo>
                  <a:pt x="13743019" y="0"/>
                </a:lnTo>
                <a:lnTo>
                  <a:pt x="13743019" y="6071916"/>
                </a:lnTo>
                <a:lnTo>
                  <a:pt x="0" y="6071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52026">
            <a:off x="14373387" y="4109374"/>
            <a:ext cx="3199952" cy="4367180"/>
          </a:xfrm>
          <a:custGeom>
            <a:avLst/>
            <a:gdLst/>
            <a:ahLst/>
            <a:cxnLst/>
            <a:rect r="r" b="b" t="t" l="l"/>
            <a:pathLst>
              <a:path h="4367180" w="3199952">
                <a:moveTo>
                  <a:pt x="0" y="0"/>
                </a:moveTo>
                <a:lnTo>
                  <a:pt x="3199952" y="0"/>
                </a:lnTo>
                <a:lnTo>
                  <a:pt x="3199952" y="4367180"/>
                </a:lnTo>
                <a:lnTo>
                  <a:pt x="0" y="4367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92906" y="668757"/>
            <a:ext cx="12157643" cy="92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Identify the highest-priced pizza.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880297">
            <a:off x="12971754" y="1581857"/>
            <a:ext cx="2068228" cy="1883968"/>
          </a:xfrm>
          <a:custGeom>
            <a:avLst/>
            <a:gdLst/>
            <a:ahLst/>
            <a:cxnLst/>
            <a:rect r="r" b="b" t="t" l="l"/>
            <a:pathLst>
              <a:path h="1883968" w="2068228">
                <a:moveTo>
                  <a:pt x="0" y="0"/>
                </a:moveTo>
                <a:lnTo>
                  <a:pt x="2068228" y="0"/>
                </a:lnTo>
                <a:lnTo>
                  <a:pt x="2068228" y="1883967"/>
                </a:lnTo>
                <a:lnTo>
                  <a:pt x="0" y="1883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72596" y="3861532"/>
            <a:ext cx="11598264" cy="2199974"/>
          </a:xfrm>
          <a:custGeom>
            <a:avLst/>
            <a:gdLst/>
            <a:ahLst/>
            <a:cxnLst/>
            <a:rect r="r" b="b" t="t" l="l"/>
            <a:pathLst>
              <a:path h="2199974" w="11598264">
                <a:moveTo>
                  <a:pt x="0" y="0"/>
                </a:moveTo>
                <a:lnTo>
                  <a:pt x="11598264" y="0"/>
                </a:lnTo>
                <a:lnTo>
                  <a:pt x="11598264" y="2199974"/>
                </a:lnTo>
                <a:lnTo>
                  <a:pt x="0" y="2199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85603" y="6762962"/>
            <a:ext cx="4118808" cy="1735453"/>
          </a:xfrm>
          <a:custGeom>
            <a:avLst/>
            <a:gdLst/>
            <a:ahLst/>
            <a:cxnLst/>
            <a:rect r="r" b="b" t="t" l="l"/>
            <a:pathLst>
              <a:path h="1735453" w="4118808">
                <a:moveTo>
                  <a:pt x="0" y="0"/>
                </a:moveTo>
                <a:lnTo>
                  <a:pt x="4118808" y="0"/>
                </a:lnTo>
                <a:lnTo>
                  <a:pt x="4118808" y="1735453"/>
                </a:lnTo>
                <a:lnTo>
                  <a:pt x="0" y="1735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3190951" y="-1491096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2" y="0"/>
                </a:lnTo>
                <a:lnTo>
                  <a:pt x="17028612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4574100" y="4619633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7"/>
                </a:lnTo>
                <a:lnTo>
                  <a:pt x="0" y="6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40637" y="3096406"/>
            <a:ext cx="14500437" cy="5896523"/>
          </a:xfrm>
          <a:custGeom>
            <a:avLst/>
            <a:gdLst/>
            <a:ahLst/>
            <a:cxnLst/>
            <a:rect r="r" b="b" t="t" l="l"/>
            <a:pathLst>
              <a:path h="5896523" w="14500437">
                <a:moveTo>
                  <a:pt x="0" y="0"/>
                </a:moveTo>
                <a:lnTo>
                  <a:pt x="14500437" y="0"/>
                </a:lnTo>
                <a:lnTo>
                  <a:pt x="14500437" y="5896523"/>
                </a:lnTo>
                <a:lnTo>
                  <a:pt x="0" y="5896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5344" y="99864"/>
            <a:ext cx="4567067" cy="3230162"/>
          </a:xfrm>
          <a:custGeom>
            <a:avLst/>
            <a:gdLst/>
            <a:ahLst/>
            <a:cxnLst/>
            <a:rect r="r" b="b" t="t" l="l"/>
            <a:pathLst>
              <a:path h="3230162" w="4567067">
                <a:moveTo>
                  <a:pt x="0" y="0"/>
                </a:moveTo>
                <a:lnTo>
                  <a:pt x="4567067" y="0"/>
                </a:lnTo>
                <a:lnTo>
                  <a:pt x="4567067" y="3230162"/>
                </a:lnTo>
                <a:lnTo>
                  <a:pt x="0" y="3230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0914" y="5849677"/>
            <a:ext cx="3721828" cy="2632348"/>
          </a:xfrm>
          <a:custGeom>
            <a:avLst/>
            <a:gdLst/>
            <a:ahLst/>
            <a:cxnLst/>
            <a:rect r="r" b="b" t="t" l="l"/>
            <a:pathLst>
              <a:path h="2632348" w="3721828">
                <a:moveTo>
                  <a:pt x="0" y="0"/>
                </a:moveTo>
                <a:lnTo>
                  <a:pt x="3721828" y="0"/>
                </a:lnTo>
                <a:lnTo>
                  <a:pt x="3721828" y="2632347"/>
                </a:lnTo>
                <a:lnTo>
                  <a:pt x="0" y="263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7483">
            <a:off x="15721834" y="5994796"/>
            <a:ext cx="1551660" cy="3455113"/>
          </a:xfrm>
          <a:custGeom>
            <a:avLst/>
            <a:gdLst/>
            <a:ahLst/>
            <a:cxnLst/>
            <a:rect r="r" b="b" t="t" l="l"/>
            <a:pathLst>
              <a:path h="3455113" w="1551660">
                <a:moveTo>
                  <a:pt x="0" y="0"/>
                </a:moveTo>
                <a:lnTo>
                  <a:pt x="1551660" y="0"/>
                </a:lnTo>
                <a:lnTo>
                  <a:pt x="1551660" y="3455113"/>
                </a:lnTo>
                <a:lnTo>
                  <a:pt x="0" y="3455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011" y="3793081"/>
            <a:ext cx="12000261" cy="2000044"/>
          </a:xfrm>
          <a:custGeom>
            <a:avLst/>
            <a:gdLst/>
            <a:ahLst/>
            <a:cxnLst/>
            <a:rect r="r" b="b" t="t" l="l"/>
            <a:pathLst>
              <a:path h="2000044" w="12000261">
                <a:moveTo>
                  <a:pt x="0" y="0"/>
                </a:moveTo>
                <a:lnTo>
                  <a:pt x="12000261" y="0"/>
                </a:lnTo>
                <a:lnTo>
                  <a:pt x="12000261" y="2000044"/>
                </a:lnTo>
                <a:lnTo>
                  <a:pt x="0" y="2000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4775" y="6044668"/>
            <a:ext cx="3132732" cy="2951998"/>
          </a:xfrm>
          <a:custGeom>
            <a:avLst/>
            <a:gdLst/>
            <a:ahLst/>
            <a:cxnLst/>
            <a:rect r="r" b="b" t="t" l="l"/>
            <a:pathLst>
              <a:path h="2951998" w="3132732">
                <a:moveTo>
                  <a:pt x="0" y="0"/>
                </a:moveTo>
                <a:lnTo>
                  <a:pt x="3132733" y="0"/>
                </a:lnTo>
                <a:lnTo>
                  <a:pt x="3132733" y="2951998"/>
                </a:lnTo>
                <a:lnTo>
                  <a:pt x="0" y="2951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1560" y="322271"/>
            <a:ext cx="12157643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9403" y="-2269847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5323">
            <a:off x="1152781" y="3087012"/>
            <a:ext cx="14938190" cy="6599964"/>
          </a:xfrm>
          <a:custGeom>
            <a:avLst/>
            <a:gdLst/>
            <a:ahLst/>
            <a:cxnLst/>
            <a:rect r="r" b="b" t="t" l="l"/>
            <a:pathLst>
              <a:path h="6599964" w="14938190">
                <a:moveTo>
                  <a:pt x="0" y="0"/>
                </a:moveTo>
                <a:lnTo>
                  <a:pt x="14938190" y="0"/>
                </a:lnTo>
                <a:lnTo>
                  <a:pt x="14938190" y="6599964"/>
                </a:lnTo>
                <a:lnTo>
                  <a:pt x="0" y="659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0774" y="373678"/>
            <a:ext cx="14194121" cy="280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List the top 5 most ordered pizza types along with their quantities.</a:t>
            </a:r>
          </a:p>
          <a:p>
            <a:pPr algn="l">
              <a:lnSpc>
                <a:spcPts val="751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949831">
            <a:off x="-1658833" y="-205085"/>
            <a:ext cx="3988910" cy="3345698"/>
          </a:xfrm>
          <a:custGeom>
            <a:avLst/>
            <a:gdLst/>
            <a:ahLst/>
            <a:cxnLst/>
            <a:rect r="r" b="b" t="t" l="l"/>
            <a:pathLst>
              <a:path h="3345698" w="3988910">
                <a:moveTo>
                  <a:pt x="0" y="0"/>
                </a:moveTo>
                <a:lnTo>
                  <a:pt x="3988910" y="0"/>
                </a:lnTo>
                <a:lnTo>
                  <a:pt x="3988910" y="3345698"/>
                </a:lnTo>
                <a:lnTo>
                  <a:pt x="0" y="334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79944">
            <a:off x="13753072" y="4897929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3" y="0"/>
                </a:lnTo>
                <a:lnTo>
                  <a:pt x="4705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91309" y="3353907"/>
            <a:ext cx="11461135" cy="2596243"/>
          </a:xfrm>
          <a:custGeom>
            <a:avLst/>
            <a:gdLst/>
            <a:ahLst/>
            <a:cxnLst/>
            <a:rect r="r" b="b" t="t" l="l"/>
            <a:pathLst>
              <a:path h="2596243" w="11461135">
                <a:moveTo>
                  <a:pt x="0" y="0"/>
                </a:moveTo>
                <a:lnTo>
                  <a:pt x="11461135" y="0"/>
                </a:lnTo>
                <a:lnTo>
                  <a:pt x="11461135" y="2596243"/>
                </a:lnTo>
                <a:lnTo>
                  <a:pt x="0" y="2596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7212" y="6505625"/>
            <a:ext cx="4369328" cy="2538700"/>
          </a:xfrm>
          <a:custGeom>
            <a:avLst/>
            <a:gdLst/>
            <a:ahLst/>
            <a:cxnLst/>
            <a:rect r="r" b="b" t="t" l="l"/>
            <a:pathLst>
              <a:path h="2538700" w="4369328">
                <a:moveTo>
                  <a:pt x="0" y="0"/>
                </a:moveTo>
                <a:lnTo>
                  <a:pt x="4369328" y="0"/>
                </a:lnTo>
                <a:lnTo>
                  <a:pt x="4369328" y="2538700"/>
                </a:lnTo>
                <a:lnTo>
                  <a:pt x="0" y="2538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3B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327">
            <a:off x="3085061" y="-2225324"/>
            <a:ext cx="17028611" cy="5603961"/>
          </a:xfrm>
          <a:custGeom>
            <a:avLst/>
            <a:gdLst/>
            <a:ahLst/>
            <a:cxnLst/>
            <a:rect r="r" b="b" t="t" l="l"/>
            <a:pathLst>
              <a:path h="5603961" w="17028611">
                <a:moveTo>
                  <a:pt x="0" y="0"/>
                </a:moveTo>
                <a:lnTo>
                  <a:pt x="17028611" y="0"/>
                </a:lnTo>
                <a:lnTo>
                  <a:pt x="17028611" y="5603961"/>
                </a:lnTo>
                <a:lnTo>
                  <a:pt x="0" y="5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1999">
            <a:off x="-4679990" y="3885405"/>
            <a:ext cx="20916125" cy="6883306"/>
          </a:xfrm>
          <a:custGeom>
            <a:avLst/>
            <a:gdLst/>
            <a:ahLst/>
            <a:cxnLst/>
            <a:rect r="r" b="b" t="t" l="l"/>
            <a:pathLst>
              <a:path h="6883306" w="20916125">
                <a:moveTo>
                  <a:pt x="0" y="0"/>
                </a:moveTo>
                <a:lnTo>
                  <a:pt x="20916125" y="0"/>
                </a:lnTo>
                <a:lnTo>
                  <a:pt x="20916125" y="6883306"/>
                </a:lnTo>
                <a:lnTo>
                  <a:pt x="0" y="6883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97485">
            <a:off x="-936625" y="3571469"/>
            <a:ext cx="2843515" cy="2269642"/>
          </a:xfrm>
          <a:custGeom>
            <a:avLst/>
            <a:gdLst/>
            <a:ahLst/>
            <a:cxnLst/>
            <a:rect r="r" b="b" t="t" l="l"/>
            <a:pathLst>
              <a:path h="2269642" w="2843515">
                <a:moveTo>
                  <a:pt x="0" y="0"/>
                </a:moveTo>
                <a:lnTo>
                  <a:pt x="2843515" y="0"/>
                </a:lnTo>
                <a:lnTo>
                  <a:pt x="2843515" y="2269642"/>
                </a:lnTo>
                <a:lnTo>
                  <a:pt x="0" y="226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5323">
            <a:off x="1643239" y="3340493"/>
            <a:ext cx="13954556" cy="6165377"/>
          </a:xfrm>
          <a:custGeom>
            <a:avLst/>
            <a:gdLst/>
            <a:ahLst/>
            <a:cxnLst/>
            <a:rect r="r" b="b" t="t" l="l"/>
            <a:pathLst>
              <a:path h="6165377" w="13954556">
                <a:moveTo>
                  <a:pt x="0" y="0"/>
                </a:moveTo>
                <a:lnTo>
                  <a:pt x="13954556" y="0"/>
                </a:lnTo>
                <a:lnTo>
                  <a:pt x="13954556" y="6165377"/>
                </a:lnTo>
                <a:lnTo>
                  <a:pt x="0" y="6165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6505" y="-1028700"/>
            <a:ext cx="4685590" cy="4114800"/>
          </a:xfrm>
          <a:custGeom>
            <a:avLst/>
            <a:gdLst/>
            <a:ahLst/>
            <a:cxnLst/>
            <a:rect r="r" b="b" t="t" l="l"/>
            <a:pathLst>
              <a:path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41695" y="3863818"/>
            <a:ext cx="12313224" cy="2759102"/>
          </a:xfrm>
          <a:custGeom>
            <a:avLst/>
            <a:gdLst/>
            <a:ahLst/>
            <a:cxnLst/>
            <a:rect r="r" b="b" t="t" l="l"/>
            <a:pathLst>
              <a:path h="2759102" w="12313224">
                <a:moveTo>
                  <a:pt x="0" y="0"/>
                </a:moveTo>
                <a:lnTo>
                  <a:pt x="12313225" y="0"/>
                </a:lnTo>
                <a:lnTo>
                  <a:pt x="12313225" y="2759102"/>
                </a:lnTo>
                <a:lnTo>
                  <a:pt x="0" y="2759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5591" y="7036574"/>
            <a:ext cx="3089852" cy="2555070"/>
          </a:xfrm>
          <a:custGeom>
            <a:avLst/>
            <a:gdLst/>
            <a:ahLst/>
            <a:cxnLst/>
            <a:rect r="r" b="b" t="t" l="l"/>
            <a:pathLst>
              <a:path h="2555070" w="3089852">
                <a:moveTo>
                  <a:pt x="0" y="0"/>
                </a:moveTo>
                <a:lnTo>
                  <a:pt x="3089852" y="0"/>
                </a:lnTo>
                <a:lnTo>
                  <a:pt x="3089852" y="2555070"/>
                </a:lnTo>
                <a:lnTo>
                  <a:pt x="0" y="2555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132" y="614882"/>
            <a:ext cx="14942940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FFFFFF"/>
                </a:solidFill>
                <a:latin typeface="Montserrat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0813" y="-2075468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5323">
            <a:off x="1003411" y="3245096"/>
            <a:ext cx="13655135" cy="6033087"/>
          </a:xfrm>
          <a:custGeom>
            <a:avLst/>
            <a:gdLst/>
            <a:ahLst/>
            <a:cxnLst/>
            <a:rect r="r" b="b" t="t" l="l"/>
            <a:pathLst>
              <a:path h="6033087" w="13655135">
                <a:moveTo>
                  <a:pt x="0" y="0"/>
                </a:moveTo>
                <a:lnTo>
                  <a:pt x="13655135" y="0"/>
                </a:lnTo>
                <a:lnTo>
                  <a:pt x="13655135" y="6033087"/>
                </a:lnTo>
                <a:lnTo>
                  <a:pt x="0" y="6033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36508" y="-756873"/>
            <a:ext cx="6176605" cy="6165375"/>
          </a:xfrm>
          <a:custGeom>
            <a:avLst/>
            <a:gdLst/>
            <a:ahLst/>
            <a:cxnLst/>
            <a:rect r="r" b="b" t="t" l="l"/>
            <a:pathLst>
              <a:path h="6165375" w="6176605">
                <a:moveTo>
                  <a:pt x="0" y="0"/>
                </a:moveTo>
                <a:lnTo>
                  <a:pt x="6176605" y="0"/>
                </a:lnTo>
                <a:lnTo>
                  <a:pt x="6176605" y="6165374"/>
                </a:lnTo>
                <a:lnTo>
                  <a:pt x="0" y="6165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20771">
            <a:off x="14716272" y="6241102"/>
            <a:ext cx="1589143" cy="1533523"/>
          </a:xfrm>
          <a:custGeom>
            <a:avLst/>
            <a:gdLst/>
            <a:ahLst/>
            <a:cxnLst/>
            <a:rect r="r" b="b" t="t" l="l"/>
            <a:pathLst>
              <a:path h="1533523" w="1589143">
                <a:moveTo>
                  <a:pt x="0" y="0"/>
                </a:moveTo>
                <a:lnTo>
                  <a:pt x="1589143" y="0"/>
                </a:lnTo>
                <a:lnTo>
                  <a:pt x="1589143" y="1533522"/>
                </a:lnTo>
                <a:lnTo>
                  <a:pt x="0" y="1533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43438">
            <a:off x="524733" y="2366053"/>
            <a:ext cx="1184304" cy="1142853"/>
          </a:xfrm>
          <a:custGeom>
            <a:avLst/>
            <a:gdLst/>
            <a:ahLst/>
            <a:cxnLst/>
            <a:rect r="r" b="b" t="t" l="l"/>
            <a:pathLst>
              <a:path h="1142853" w="1184304">
                <a:moveTo>
                  <a:pt x="0" y="0"/>
                </a:moveTo>
                <a:lnTo>
                  <a:pt x="1184304" y="0"/>
                </a:lnTo>
                <a:lnTo>
                  <a:pt x="1184304" y="1142853"/>
                </a:lnTo>
                <a:lnTo>
                  <a:pt x="0" y="114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696705">
            <a:off x="720120" y="7804771"/>
            <a:ext cx="1770611" cy="2126860"/>
          </a:xfrm>
          <a:custGeom>
            <a:avLst/>
            <a:gdLst/>
            <a:ahLst/>
            <a:cxnLst/>
            <a:rect r="r" b="b" t="t" l="l"/>
            <a:pathLst>
              <a:path h="2126860" w="1770611">
                <a:moveTo>
                  <a:pt x="0" y="0"/>
                </a:moveTo>
                <a:lnTo>
                  <a:pt x="1770611" y="0"/>
                </a:lnTo>
                <a:lnTo>
                  <a:pt x="1770611" y="2126859"/>
                </a:lnTo>
                <a:lnTo>
                  <a:pt x="0" y="2126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7481" y="3803696"/>
            <a:ext cx="12095062" cy="1604806"/>
          </a:xfrm>
          <a:custGeom>
            <a:avLst/>
            <a:gdLst/>
            <a:ahLst/>
            <a:cxnLst/>
            <a:rect r="r" b="b" t="t" l="l"/>
            <a:pathLst>
              <a:path h="1604806" w="12095062">
                <a:moveTo>
                  <a:pt x="0" y="0"/>
                </a:moveTo>
                <a:lnTo>
                  <a:pt x="12095062" y="0"/>
                </a:lnTo>
                <a:lnTo>
                  <a:pt x="12095062" y="1604805"/>
                </a:lnTo>
                <a:lnTo>
                  <a:pt x="0" y="1604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379" r="-1263" b="-75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39670" y="4774373"/>
            <a:ext cx="3124764" cy="3778662"/>
          </a:xfrm>
          <a:custGeom>
            <a:avLst/>
            <a:gdLst/>
            <a:ahLst/>
            <a:cxnLst/>
            <a:rect r="r" b="b" t="t" l="l"/>
            <a:pathLst>
              <a:path h="3778662" w="3124764">
                <a:moveTo>
                  <a:pt x="0" y="0"/>
                </a:moveTo>
                <a:lnTo>
                  <a:pt x="3124764" y="0"/>
                </a:lnTo>
                <a:lnTo>
                  <a:pt x="3124764" y="3778662"/>
                </a:lnTo>
                <a:lnTo>
                  <a:pt x="0" y="377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29" t="0" r="-429" b="-544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9988" y="269520"/>
            <a:ext cx="13682901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D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92150" y="-1829449"/>
            <a:ext cx="25209814" cy="14437937"/>
            <a:chOff x="0" y="0"/>
            <a:chExt cx="33613085" cy="19250583"/>
          </a:xfrm>
        </p:grpSpPr>
        <p:sp>
          <p:nvSpPr>
            <p:cNvPr name="Freeform 3" id="3"/>
            <p:cNvSpPr/>
            <p:nvPr/>
          </p:nvSpPr>
          <p:spPr>
            <a:xfrm flipH="false" flipV="false" rot="386327">
              <a:off x="10560920" y="1249512"/>
              <a:ext cx="22704815" cy="7471948"/>
            </a:xfrm>
            <a:custGeom>
              <a:avLst/>
              <a:gdLst/>
              <a:ahLst/>
              <a:cxnLst/>
              <a:rect r="r" b="b" t="t" l="l"/>
              <a:pathLst>
                <a:path h="7471948" w="22704815">
                  <a:moveTo>
                    <a:pt x="0" y="0"/>
                  </a:moveTo>
                  <a:lnTo>
                    <a:pt x="22704815" y="0"/>
                  </a:lnTo>
                  <a:lnTo>
                    <a:pt x="22704815" y="7471948"/>
                  </a:lnTo>
                  <a:lnTo>
                    <a:pt x="0" y="7471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631999">
              <a:off x="207519" y="9397150"/>
              <a:ext cx="27888166" cy="9177742"/>
            </a:xfrm>
            <a:custGeom>
              <a:avLst/>
              <a:gdLst/>
              <a:ahLst/>
              <a:cxnLst/>
              <a:rect r="r" b="b" t="t" l="l"/>
              <a:pathLst>
                <a:path h="9177742" w="27888166">
                  <a:moveTo>
                    <a:pt x="0" y="0"/>
                  </a:moveTo>
                  <a:lnTo>
                    <a:pt x="27888166" y="0"/>
                  </a:lnTo>
                  <a:lnTo>
                    <a:pt x="27888166" y="9177742"/>
                  </a:lnTo>
                  <a:lnTo>
                    <a:pt x="0" y="917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3091942">
            <a:off x="-1248101" y="7812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5323">
            <a:off x="333130" y="3758369"/>
            <a:ext cx="14053733" cy="6209195"/>
          </a:xfrm>
          <a:custGeom>
            <a:avLst/>
            <a:gdLst/>
            <a:ahLst/>
            <a:cxnLst/>
            <a:rect r="r" b="b" t="t" l="l"/>
            <a:pathLst>
              <a:path h="6209195" w="14053733">
                <a:moveTo>
                  <a:pt x="0" y="0"/>
                </a:moveTo>
                <a:lnTo>
                  <a:pt x="14053733" y="0"/>
                </a:lnTo>
                <a:lnTo>
                  <a:pt x="14053733" y="6209195"/>
                </a:lnTo>
                <a:lnTo>
                  <a:pt x="0" y="620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0982" y="5389519"/>
            <a:ext cx="4812297" cy="4086078"/>
          </a:xfrm>
          <a:custGeom>
            <a:avLst/>
            <a:gdLst/>
            <a:ahLst/>
            <a:cxnLst/>
            <a:rect r="r" b="b" t="t" l="l"/>
            <a:pathLst>
              <a:path h="4086078" w="4812297">
                <a:moveTo>
                  <a:pt x="0" y="0"/>
                </a:moveTo>
                <a:lnTo>
                  <a:pt x="4812297" y="0"/>
                </a:lnTo>
                <a:lnTo>
                  <a:pt x="4812297" y="4086078"/>
                </a:lnTo>
                <a:lnTo>
                  <a:pt x="0" y="4086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24941" y="1967828"/>
            <a:ext cx="1834359" cy="2303419"/>
          </a:xfrm>
          <a:custGeom>
            <a:avLst/>
            <a:gdLst/>
            <a:ahLst/>
            <a:cxnLst/>
            <a:rect r="r" b="b" t="t" l="l"/>
            <a:pathLst>
              <a:path h="2303419" w="1834359">
                <a:moveTo>
                  <a:pt x="0" y="0"/>
                </a:moveTo>
                <a:lnTo>
                  <a:pt x="1834359" y="0"/>
                </a:lnTo>
                <a:lnTo>
                  <a:pt x="1834359" y="2303420"/>
                </a:lnTo>
                <a:lnTo>
                  <a:pt x="0" y="2303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9620" y="4271248"/>
            <a:ext cx="10115723" cy="1557907"/>
          </a:xfrm>
          <a:custGeom>
            <a:avLst/>
            <a:gdLst/>
            <a:ahLst/>
            <a:cxnLst/>
            <a:rect r="r" b="b" t="t" l="l"/>
            <a:pathLst>
              <a:path h="1557907" w="10115723">
                <a:moveTo>
                  <a:pt x="0" y="0"/>
                </a:moveTo>
                <a:lnTo>
                  <a:pt x="10115724" y="0"/>
                </a:lnTo>
                <a:lnTo>
                  <a:pt x="10115724" y="1557907"/>
                </a:lnTo>
                <a:lnTo>
                  <a:pt x="0" y="1557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31691" y="6531011"/>
            <a:ext cx="3256611" cy="2365136"/>
          </a:xfrm>
          <a:custGeom>
            <a:avLst/>
            <a:gdLst/>
            <a:ahLst/>
            <a:cxnLst/>
            <a:rect r="r" b="b" t="t" l="l"/>
            <a:pathLst>
              <a:path h="2365136" w="3256611">
                <a:moveTo>
                  <a:pt x="0" y="0"/>
                </a:moveTo>
                <a:lnTo>
                  <a:pt x="3256611" y="0"/>
                </a:lnTo>
                <a:lnTo>
                  <a:pt x="3256611" y="2365137"/>
                </a:lnTo>
                <a:lnTo>
                  <a:pt x="0" y="23651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5638" y="507994"/>
            <a:ext cx="14496372" cy="186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364">
                <a:solidFill>
                  <a:srgbClr val="000000"/>
                </a:solidFill>
                <a:latin typeface="Montserrat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DAGEmhNIqu8</dc:identifier>
  <dcterms:modified xsi:type="dcterms:W3CDTF">2011-08-01T06:04:30Z</dcterms:modified>
  <cp:revision>1</cp:revision>
  <dc:title>Red and Yellow Illustrative Brainstorming Pizza Delivery Presentation</dc:title>
</cp:coreProperties>
</file>